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6" r:id="rId16"/>
    <p:sldId id="277" r:id="rId17"/>
    <p:sldId id="278" r:id="rId18"/>
    <p:sldId id="279" r:id="rId19"/>
    <p:sldId id="282" r:id="rId20"/>
    <p:sldId id="280" r:id="rId21"/>
    <p:sldId id="281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F4189-B4A4-4238-9F2F-FB14E3D21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3254ED-101E-485E-9843-77BCDC98F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B94D10-EE65-4EFE-A75E-27E50AD6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6274E2-D8DC-4D4F-8510-17B9BB8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2F7F30-5ACE-42D5-9C30-1D3C8836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532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ACC45-5946-4597-BDCE-1E7B7171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FF6809-E08B-4D2A-BA13-87B39C66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C76A63-3B96-4181-A6D1-2305A2B9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176B48-0E42-4348-BF8F-ECD9D09C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212609-6F7E-4F30-A5C7-BDBEB7DE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71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669791-8A8A-4C1B-83EB-EA36CE06B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287E85-3F60-45AB-87BF-C446930FD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C6CEDF-F777-495A-869C-6DB8CA5F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D72DE8-366C-4CF1-9207-83246E84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43562A-369C-4238-8FDB-394E3913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063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A2DBA-7C9F-4E6A-8124-F1FE89CB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14790B-D05A-42F0-B7C3-E7490DE64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62A65-F49C-428C-83E2-5D679F8E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2F9409-706F-4F7C-AB16-C872F3D3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3B03F5-3934-43FA-A12B-3F8F9B19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744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97E51-8961-4C2D-B311-8FF4BAC4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FA03E2-40DD-422A-BED3-383CC27EE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8B2409-1812-4760-A2AC-E805C593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ABE00-B0E5-4731-A2A1-6B251760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137331-2BD7-401A-99EA-E12D4003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210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66682-618C-4E3C-8A72-7CBB2598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2A08F-DCAD-4265-A359-CEB267F1E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D5D335-9C7D-4DDD-9952-BA3268E43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70D391-C581-436D-B532-F0840D22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71ED9A-C220-422F-B64E-DFFFE004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62DAE0-2FAE-44A6-8190-2ED68BC2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74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0EECC-007B-456F-8C95-7E3FB9B6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1335E-CE74-468F-8A15-39F255F46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54A946-80AE-4270-BDC6-ED99378EC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E417E2-5D3D-4BC5-BBF5-B7618ADF8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DE2A8B-B35B-4898-B757-1707F0915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C0C1C34-43DE-42FB-BF05-B394C060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FA320E7-9E1E-4680-844D-D6B0ECFB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D01C1-766A-4F40-8657-2631E8CA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017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BC9AE5-0F51-4A6D-A0C1-DD21C3D4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DF9AB2-8570-4E28-93AB-032A3AAD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A2DB14-F463-4D12-B4BB-86EC4B21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3160EF-1E9C-4D24-8591-53F122CE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61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1C875A4-F3AA-4C40-8ABB-6DD513F1B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1C8B90-36B5-4732-B1ED-E1F531B0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90EA1-B208-40D9-BBBB-F2134254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081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298D2-A325-4397-BF41-52B51E55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D3784E-E088-49E2-A035-F4797604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E75A0-3B05-47E6-AA45-1B1436311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4C12D2-05D7-4294-8EB8-F68571B5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A74DEB-CCBB-4A37-B648-B5FDE7C7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142CF1-6D6F-4406-BD6B-4B51188D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220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9754E-2EF5-4A9C-A89E-7E522B7D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6BC88C-DB61-49BB-A3DF-DD751A1A70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FCF32-F513-4FDA-A359-8C4FDDEF4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2782A1-14BD-4E27-910B-3065F4AC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3F8BDE-9905-47FB-B4DD-B85501F6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F76AE9-2B45-4803-B569-5A11FB8C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7014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4D4CDF-4DF4-485D-AB00-A8D8433B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E1EFCA-9482-4EB1-8ED9-E721DD332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446EBA-0EF8-4159-9F43-9CD8A4209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8A7D1-1C70-44F0-A839-049166F0F3DB}" type="datetimeFigureOut">
              <a:rPr lang="es-MX" smtClean="0"/>
              <a:t>29/05/2020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3F4B61-140E-4231-A02B-74ABBAF81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7C4A8B-E61B-4962-938C-BF0F1AEA2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ECC7-6B9A-44FF-8D3A-4AE4D5139A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08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83C4B88-F6FD-427C-8F34-1ACE6417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8FFB02ED-FB33-4F8D-923E-CA42785EB63B}"/>
              </a:ext>
            </a:extLst>
          </p:cNvPr>
          <p:cNvSpPr/>
          <p:nvPr/>
        </p:nvSpPr>
        <p:spPr>
          <a:xfrm>
            <a:off x="5494789" y="3305262"/>
            <a:ext cx="1048624" cy="6207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553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F70E2C-6CCC-4A9B-A3FC-A3DD25BB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11851EB5-1674-48AA-96B0-E7EADD09F6C4}"/>
              </a:ext>
            </a:extLst>
          </p:cNvPr>
          <p:cNvSpPr/>
          <p:nvPr/>
        </p:nvSpPr>
        <p:spPr>
          <a:xfrm>
            <a:off x="2902591" y="5956183"/>
            <a:ext cx="1291904" cy="796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0719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A64626-B718-4805-8018-329F5EEA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1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6D08616-10B3-4D9A-BACD-AA60D6C9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33C869-BA6F-4F5F-B348-CC6571D1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5385A7E-0F07-4C19-8F13-C22264791775}"/>
              </a:ext>
            </a:extLst>
          </p:cNvPr>
          <p:cNvSpPr/>
          <p:nvPr/>
        </p:nvSpPr>
        <p:spPr>
          <a:xfrm>
            <a:off x="1174459" y="2608976"/>
            <a:ext cx="1375794" cy="503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793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D4DC03-0650-4808-8292-5E394413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1AE3557-52F1-4332-B30C-4B4029BF0DF0}"/>
              </a:ext>
            </a:extLst>
          </p:cNvPr>
          <p:cNvSpPr/>
          <p:nvPr/>
        </p:nvSpPr>
        <p:spPr>
          <a:xfrm>
            <a:off x="8783273" y="2499919"/>
            <a:ext cx="494951" cy="310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99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ACCCAD-8396-448E-8146-A1728E68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9A30D14-CC3D-4240-B359-1EE628CA0CB9}"/>
              </a:ext>
            </a:extLst>
          </p:cNvPr>
          <p:cNvSpPr/>
          <p:nvPr/>
        </p:nvSpPr>
        <p:spPr>
          <a:xfrm>
            <a:off x="7835317" y="4773336"/>
            <a:ext cx="981512" cy="469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43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6895FEA-E5DE-4F03-A5AA-B87BEC20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57E20DC1-9D68-4DEC-9E52-7F635E190E22}"/>
              </a:ext>
            </a:extLst>
          </p:cNvPr>
          <p:cNvSpPr/>
          <p:nvPr/>
        </p:nvSpPr>
        <p:spPr>
          <a:xfrm>
            <a:off x="5813571" y="4815281"/>
            <a:ext cx="553673" cy="3691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422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61EB55-C7B1-42CA-B042-D3A006DB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4516D2AD-64FC-4AB4-9E15-E599B91C5428}"/>
              </a:ext>
            </a:extLst>
          </p:cNvPr>
          <p:cNvSpPr/>
          <p:nvPr/>
        </p:nvSpPr>
        <p:spPr>
          <a:xfrm>
            <a:off x="5897461" y="2357306"/>
            <a:ext cx="662730" cy="436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6729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04D466-F4DC-403C-A164-AF8C8A81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ED035B-94AF-4CBE-B097-5D5903DC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0"/>
            <a:ext cx="10516527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67B0D967-3D0F-4FC6-9BFB-A2970793E1BA}"/>
              </a:ext>
            </a:extLst>
          </p:cNvPr>
          <p:cNvSpPr/>
          <p:nvPr/>
        </p:nvSpPr>
        <p:spPr>
          <a:xfrm>
            <a:off x="964734" y="1694576"/>
            <a:ext cx="1476462" cy="436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72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FC0627-7227-4DBD-A412-DB17A650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06B25615-8BD0-4B91-B2DF-130CCC34F554}"/>
              </a:ext>
            </a:extLst>
          </p:cNvPr>
          <p:cNvSpPr/>
          <p:nvPr/>
        </p:nvSpPr>
        <p:spPr>
          <a:xfrm>
            <a:off x="5075339" y="2265028"/>
            <a:ext cx="1585520" cy="310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4884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067305-827E-4F59-B664-92E65213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0"/>
            <a:ext cx="10516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4E5FBB3-9964-4433-93A2-FE41CA67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0"/>
            <a:ext cx="10516527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ABB67B9-2D80-4EB0-B986-23D46ED4A625}"/>
              </a:ext>
            </a:extLst>
          </p:cNvPr>
          <p:cNvSpPr/>
          <p:nvPr/>
        </p:nvSpPr>
        <p:spPr>
          <a:xfrm>
            <a:off x="8196044" y="4764947"/>
            <a:ext cx="914400" cy="662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82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3A08D5-A55A-4CBC-A415-5D07523F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0"/>
            <a:ext cx="10516527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AA884B4-312C-41B0-864F-C466E964FE64}"/>
              </a:ext>
            </a:extLst>
          </p:cNvPr>
          <p:cNvSpPr/>
          <p:nvPr/>
        </p:nvSpPr>
        <p:spPr>
          <a:xfrm>
            <a:off x="5360565" y="1325461"/>
            <a:ext cx="1258349" cy="629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99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A7B1609-12D9-4FE2-8DE3-7918EE64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0"/>
            <a:ext cx="10516527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ABD29CE-E26A-4552-930F-B35B9FDB81E5}"/>
              </a:ext>
            </a:extLst>
          </p:cNvPr>
          <p:cNvSpPr/>
          <p:nvPr/>
        </p:nvSpPr>
        <p:spPr>
          <a:xfrm>
            <a:off x="8883941" y="4806892"/>
            <a:ext cx="729842" cy="5704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913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8D8D66-6657-4D31-BE26-E4B45DFB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0"/>
            <a:ext cx="10516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9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E48613-0C51-4E05-8BC0-6E08EF9C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941ED50-17B5-4EF9-8894-583DB6B4C67E}"/>
              </a:ext>
            </a:extLst>
          </p:cNvPr>
          <p:cNvSpPr/>
          <p:nvPr/>
        </p:nvSpPr>
        <p:spPr>
          <a:xfrm>
            <a:off x="4815281" y="3540154"/>
            <a:ext cx="1593908" cy="645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18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6ACD15-A679-4220-B7A7-722DB5BC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8E34F71C-9665-412B-8758-58F8C7FD0610}"/>
              </a:ext>
            </a:extLst>
          </p:cNvPr>
          <p:cNvSpPr/>
          <p:nvPr/>
        </p:nvSpPr>
        <p:spPr>
          <a:xfrm>
            <a:off x="5100506" y="2650921"/>
            <a:ext cx="268448" cy="302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44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982728B-AB9F-438B-AFDC-24C61AA2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D5139B-12ED-4B02-9950-1335A89D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A665F35-3EAB-46AA-8A87-0B4AD1D6E30F}"/>
              </a:ext>
            </a:extLst>
          </p:cNvPr>
          <p:cNvSpPr/>
          <p:nvPr/>
        </p:nvSpPr>
        <p:spPr>
          <a:xfrm>
            <a:off x="6392411" y="2575420"/>
            <a:ext cx="805343" cy="956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394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61D48F8-1723-4D9D-8A2F-386053D0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400E1922-667C-400D-BF1E-558FF29AC319}"/>
              </a:ext>
            </a:extLst>
          </p:cNvPr>
          <p:cNvSpPr/>
          <p:nvPr/>
        </p:nvSpPr>
        <p:spPr>
          <a:xfrm>
            <a:off x="7793372" y="5310231"/>
            <a:ext cx="1090569" cy="419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182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E49CF5D-8261-416A-B720-0456F195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9050AA8-6998-4C59-A823-8A6DADCE5B56}"/>
              </a:ext>
            </a:extLst>
          </p:cNvPr>
          <p:cNvSpPr/>
          <p:nvPr/>
        </p:nvSpPr>
        <p:spPr>
          <a:xfrm>
            <a:off x="5855516" y="5293453"/>
            <a:ext cx="637563" cy="436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3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CE36E3-DEA0-418C-962E-2B086B57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64" y="0"/>
            <a:ext cx="10048272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8263AE5A-BC07-4D46-99FA-3720A2246949}"/>
              </a:ext>
            </a:extLst>
          </p:cNvPr>
          <p:cNvSpPr/>
          <p:nvPr/>
        </p:nvSpPr>
        <p:spPr>
          <a:xfrm>
            <a:off x="5947794" y="2382473"/>
            <a:ext cx="612397" cy="4446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6629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 Martinez</dc:creator>
  <cp:lastModifiedBy>Adrian Martinez</cp:lastModifiedBy>
  <cp:revision>4</cp:revision>
  <dcterms:created xsi:type="dcterms:W3CDTF">2020-05-29T17:18:51Z</dcterms:created>
  <dcterms:modified xsi:type="dcterms:W3CDTF">2020-05-29T18:42:47Z</dcterms:modified>
</cp:coreProperties>
</file>